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57" r:id="rId5"/>
    <p:sldId id="258" r:id="rId6"/>
    <p:sldId id="263" r:id="rId7"/>
    <p:sldId id="259" r:id="rId8"/>
    <p:sldId id="260" r:id="rId9"/>
    <p:sldId id="261" r:id="rId10"/>
    <p:sldId id="262" r:id="rId11"/>
    <p:sldId id="264" r:id="rId12"/>
    <p:sldId id="265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64" d="100"/>
          <a:sy n="64" d="100"/>
        </p:scale>
        <p:origin x="78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png>
</file>

<file path=ppt/media/image10.wmf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1699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6154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3767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5862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2778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330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6850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4877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1307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9631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4169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29866-7417-4A81-BDE0-261C244FEF54}" type="datetimeFigureOut">
              <a:rPr lang="zh-TW" altLang="en-US" smtClean="0"/>
              <a:t>2016/5/16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E2D4E1-009E-4646-B54A-5A0038F186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9171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raw.githubusercontent.com/t01090929/Midterm-Web-Design/master/image/background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375" b="9834"/>
          <a:stretch/>
        </p:blipFill>
        <p:spPr bwMode="auto">
          <a:xfrm>
            <a:off x="0" y="-12700"/>
            <a:ext cx="12725400" cy="687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raw.githubusercontent.com/t01090929/Midterm-Web-Design/master/image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699" y="596900"/>
            <a:ext cx="55626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2986814" y="4506466"/>
            <a:ext cx="621836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四電資三資工 </a:t>
            </a:r>
            <a:r>
              <a:rPr lang="en-US" altLang="zh-TW" sz="3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102820011</a:t>
            </a:r>
            <a:r>
              <a:rPr lang="zh-TW" altLang="en-US" sz="3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潘俊廷</a:t>
            </a:r>
            <a:endParaRPr lang="en-US" altLang="zh-TW" sz="32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3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四電資</a:t>
            </a:r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zh-TW" altLang="en-US" sz="3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資工 </a:t>
            </a:r>
            <a:r>
              <a:rPr lang="en-US" altLang="zh-TW" sz="3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102820036</a:t>
            </a:r>
            <a:r>
              <a:rPr lang="zh-TW" altLang="en-US" sz="3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陳繼民</a:t>
            </a:r>
            <a:endParaRPr lang="zh-TW" altLang="en-US" sz="32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672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27" y="191770"/>
            <a:ext cx="6976605" cy="443103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5751162"/>
              </p:ext>
            </p:extLst>
          </p:nvPr>
        </p:nvGraphicFramePr>
        <p:xfrm>
          <a:off x="220027" y="4881563"/>
          <a:ext cx="6976605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Image" r:id="rId4" imgW="7034760" imgH="545760" progId="Photoshop.Image.13">
                  <p:embed/>
                </p:oleObj>
              </mc:Choice>
              <mc:Fallback>
                <p:oleObj name="Image" r:id="rId4" imgW="7034760" imgH="545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027" y="4881563"/>
                        <a:ext cx="6976605" cy="546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/>
          <p:cNvSpPr/>
          <p:nvPr/>
        </p:nvSpPr>
        <p:spPr>
          <a:xfrm>
            <a:off x="7254240" y="977037"/>
            <a:ext cx="48234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zh-TW" altLang="zh-TW" sz="2400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發現問題</a:t>
            </a:r>
          </a:p>
          <a:p>
            <a:pPr>
              <a:spcAft>
                <a:spcPts val="0"/>
              </a:spcAft>
            </a:pPr>
            <a:r>
              <a:rPr lang="en-US" altLang="zh-TW" sz="2400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	</a:t>
            </a:r>
            <a:r>
              <a:rPr lang="zh-TW" altLang="zh-TW" sz="2400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進入物品行詳情時導航欄沒有標示現在位置，使用者可能會不知道這是幹嘛</a:t>
            </a:r>
            <a:r>
              <a:rPr lang="zh-TW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的</a:t>
            </a:r>
            <a:endParaRPr lang="zh-TW" altLang="zh-TW" sz="2400" kern="100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254240" y="4743748"/>
            <a:ext cx="48234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zh-TW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解決辦法</a:t>
            </a:r>
          </a:p>
          <a:p>
            <a:pPr>
              <a:spcAft>
                <a:spcPts val="0"/>
              </a:spcAft>
            </a:pPr>
            <a:r>
              <a:rPr lang="en-US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	</a:t>
            </a:r>
            <a:r>
              <a:rPr lang="zh-TW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將導航欄</a:t>
            </a:r>
            <a:r>
              <a:rPr lang="en-US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Lost</a:t>
            </a:r>
            <a:r>
              <a:rPr lang="zh-TW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改成紅色</a:t>
            </a:r>
            <a:r>
              <a:rPr lang="en-US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或其他不是黑白色的顏色</a:t>
            </a:r>
            <a:r>
              <a:rPr lang="en-US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)Lost Info</a:t>
            </a:r>
            <a:r>
              <a:rPr lang="zh-TW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，並且可以點選回到失物區。</a:t>
            </a:r>
            <a:endParaRPr lang="zh-TW" altLang="zh-TW" sz="2400" kern="100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790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4145787" y="-464373"/>
            <a:ext cx="3900427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00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endParaRPr lang="zh-TW" altLang="en-US" sz="50000" dirty="0">
              <a:solidFill>
                <a:schemeClr val="bg1">
                  <a:lumMod val="8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571571" y="2767280"/>
            <a:ext cx="73661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8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彈性與使用效</a:t>
            </a:r>
            <a:r>
              <a:rPr lang="zh-TW" altLang="en-US" sz="8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率</a:t>
            </a:r>
            <a:endParaRPr lang="zh-TW" altLang="en-US" sz="8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4951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825490" y="599847"/>
            <a:ext cx="48234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zh-TW" altLang="zh-TW" sz="2400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發現</a:t>
            </a:r>
            <a:r>
              <a:rPr lang="zh-TW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問題</a:t>
            </a:r>
            <a:r>
              <a:rPr lang="zh-TW" altLang="en-US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：</a:t>
            </a:r>
            <a:endParaRPr lang="zh-TW" altLang="zh-TW" sz="2400" kern="100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altLang="zh-TW" sz="2400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	</a:t>
            </a:r>
            <a:r>
              <a:rPr lang="en-US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Lost/Found</a:t>
            </a:r>
            <a:r>
              <a:rPr lang="zh-TW" altLang="en-US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貼文頁面欲尋找特定文章，只能逐一尋找，極度欠缺效率。</a:t>
            </a:r>
            <a:endParaRPr lang="zh-TW" altLang="zh-TW" sz="2400" kern="100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825490" y="2786969"/>
            <a:ext cx="48234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zh-TW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解決</a:t>
            </a:r>
            <a:r>
              <a:rPr lang="zh-TW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辦法</a:t>
            </a:r>
            <a:r>
              <a:rPr lang="zh-TW" altLang="en-US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：</a:t>
            </a:r>
            <a:endParaRPr lang="zh-TW" altLang="zh-TW" sz="2400" kern="100" dirty="0" smtClean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altLang="zh-TW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	</a:t>
            </a:r>
            <a:r>
              <a:rPr lang="zh-TW" altLang="en-US" sz="2400" kern="1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新增「搜尋」功能</a:t>
            </a:r>
            <a:endParaRPr lang="zh-TW" altLang="zh-TW" sz="2400" kern="100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10" y="249266"/>
            <a:ext cx="4886445" cy="4311303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66" b="40506"/>
          <a:stretch/>
        </p:blipFill>
        <p:spPr>
          <a:xfrm>
            <a:off x="6924549" y="3965606"/>
            <a:ext cx="2625341" cy="258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30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4145787" y="-464373"/>
            <a:ext cx="3900427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00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2412940" y="2767280"/>
            <a:ext cx="73661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8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系統狀態能見度</a:t>
            </a:r>
            <a:endParaRPr lang="zh-TW" altLang="en-US" sz="8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7920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7245518" y="3049673"/>
            <a:ext cx="43118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解決</a:t>
            </a:r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增加陰影以凸顯立體感，並增加滑鼠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Hover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時的特效，強調按鈕特色。</a:t>
            </a:r>
            <a:endParaRPr lang="zh-TW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41861" y="934371"/>
            <a:ext cx="53494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發現問題</a:t>
            </a:r>
          </a:p>
          <a:p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少部分使用者第一次使用時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反映，看不出來這兩個區塊是按鈕。</a:t>
            </a:r>
            <a:endParaRPr lang="zh-TW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61" y="2610651"/>
            <a:ext cx="5846509" cy="341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089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4145787" y="-464373"/>
            <a:ext cx="3900427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00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endParaRPr lang="zh-TW" altLang="en-US" sz="50000" dirty="0">
              <a:solidFill>
                <a:schemeClr val="bg1">
                  <a:lumMod val="8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899979" y="2767280"/>
            <a:ext cx="83920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8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使用者的操控自由</a:t>
            </a:r>
            <a:endParaRPr lang="zh-TW" altLang="en-US" sz="8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5934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06" y="292100"/>
            <a:ext cx="5625418" cy="406581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字方塊 4"/>
          <p:cNvSpPr txBox="1"/>
          <p:nvPr/>
        </p:nvSpPr>
        <p:spPr>
          <a:xfrm>
            <a:off x="6091275" y="1070971"/>
            <a:ext cx="57203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解決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Submit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按下去後應該跳出視窗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確定送出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)(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否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531" y="2515001"/>
            <a:ext cx="5631093" cy="4076299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217206" y="4547000"/>
            <a:ext cx="42979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發現問題</a:t>
            </a:r>
          </a:p>
          <a:p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Submit</a:t>
            </a:r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按下去就送出了</a:t>
            </a:r>
          </a:p>
          <a:p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1562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857" y="2640631"/>
            <a:ext cx="5625418" cy="368872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文字方塊 4"/>
          <p:cNvSpPr txBox="1"/>
          <p:nvPr/>
        </p:nvSpPr>
        <p:spPr>
          <a:xfrm>
            <a:off x="6471651" y="4484991"/>
            <a:ext cx="5720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解決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新增「上一頁」按鈕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923" y="394330"/>
            <a:ext cx="5631093" cy="3692442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65857" y="869071"/>
            <a:ext cx="56254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發現問題</a:t>
            </a:r>
          </a:p>
          <a:p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沒有設置「上一頁」按鈕，雖然可以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</a:t>
            </a:r>
            <a:r>
              <a:rPr lang="en-US" altLang="zh-TW" sz="24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NavBar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回到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Lost/Found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面，但操作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上有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令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使用者不習慣之處。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66362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4145787" y="-464373"/>
            <a:ext cx="3900427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0000" dirty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endParaRPr lang="zh-TW" altLang="en-US" sz="50000" dirty="0">
              <a:solidFill>
                <a:schemeClr val="bg1">
                  <a:lumMod val="8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3951823" y="2767280"/>
            <a:ext cx="42883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8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預防錯誤</a:t>
            </a:r>
            <a:endParaRPr lang="zh-TW" altLang="en-US" sz="8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6589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07" y="199707"/>
            <a:ext cx="5908993" cy="3226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圖片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07" y="3490912"/>
            <a:ext cx="5908994" cy="322412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字方塊 5"/>
          <p:cNvSpPr txBox="1"/>
          <p:nvPr/>
        </p:nvSpPr>
        <p:spPr>
          <a:xfrm>
            <a:off x="6183783" y="1489947"/>
            <a:ext cx="57669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發現問題</a:t>
            </a: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若這三欄有任一欄為</a:t>
            </a:r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空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只</a:t>
            </a:r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在送出前</a:t>
            </a:r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提示</a:t>
            </a:r>
            <a:endParaRPr lang="zh-TW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6183783" y="4779807"/>
            <a:ext cx="57669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解決方法</a:t>
            </a:r>
          </a:p>
          <a:p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在每一欄尾端加入圖示提醒使用者這欄必填</a:t>
            </a:r>
          </a:p>
        </p:txBody>
      </p:sp>
    </p:spTree>
    <p:extLst>
      <p:ext uri="{BB962C8B-B14F-4D97-AF65-F5344CB8AC3E}">
        <p14:creationId xmlns:p14="http://schemas.microsoft.com/office/powerpoint/2010/main" val="65906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4145787" y="-464373"/>
            <a:ext cx="3900427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00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endParaRPr lang="zh-TW" altLang="en-US" sz="50000" dirty="0">
              <a:solidFill>
                <a:schemeClr val="bg1">
                  <a:lumMod val="8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925901" y="2767280"/>
            <a:ext cx="634019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8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辨識而非記憶</a:t>
            </a:r>
            <a:endParaRPr lang="zh-TW" altLang="en-US" sz="8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846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63</Words>
  <Application>Microsoft Office PowerPoint</Application>
  <PresentationFormat>寬螢幕</PresentationFormat>
  <Paragraphs>37</Paragraphs>
  <Slides>12</Slides>
  <Notes>0</Notes>
  <HiddenSlides>0</HiddenSlides>
  <MMClips>0</MMClips>
  <ScaleCrop>false</ScaleCrop>
  <HeadingPairs>
    <vt:vector size="8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0" baseType="lpstr">
      <vt:lpstr>微軟正黑體</vt:lpstr>
      <vt:lpstr>新細明體</vt:lpstr>
      <vt:lpstr>Arial</vt:lpstr>
      <vt:lpstr>Calibri</vt:lpstr>
      <vt:lpstr>Calibri Light</vt:lpstr>
      <vt:lpstr>Times New Roman</vt:lpstr>
      <vt:lpstr>Office 佈景主題</vt:lpstr>
      <vt:lpstr>Image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陳繼民</dc:creator>
  <cp:lastModifiedBy>潘</cp:lastModifiedBy>
  <cp:revision>9</cp:revision>
  <dcterms:created xsi:type="dcterms:W3CDTF">2016-05-14T04:36:47Z</dcterms:created>
  <dcterms:modified xsi:type="dcterms:W3CDTF">2016-05-16T07:58:42Z</dcterms:modified>
</cp:coreProperties>
</file>

<file path=docProps/thumbnail.jpeg>
</file>